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l"/>
            <a:fld id="{0DCFB061-4267-4D9F-8017-6F550D3068DF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26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41800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25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405241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68706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94288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3476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176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B9D1C6-60D0-4CD1-8F31-F912522EB041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68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97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944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7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046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734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295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2E4C8-2960-4ADD-862C-4D9643CB15AC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340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DEA15-09CD-4275-A8E0-385C965F48B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75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F8082C-0922-4249-A612-B415F5231620}" type="datetime1">
              <a:rPr lang="en-US" smtClean="0"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1619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A6F878-A750-4EA9-BF2B-28F70EA7B4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85790B-3D4C-4313-984F-A60D4F8CA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94647" y="649357"/>
            <a:ext cx="3351729" cy="3551582"/>
          </a:xfrm>
        </p:spPr>
        <p:txBody>
          <a:bodyPr anchor="b">
            <a:normAutofit/>
          </a:bodyPr>
          <a:lstStyle/>
          <a:p>
            <a:pPr algn="ctr"/>
            <a:r>
              <a:rPr lang="en-US" sz="3600" dirty="0"/>
              <a:t>Leave Approval 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C1332-60BC-4EEC-9F39-DA77EC470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18" y="4500438"/>
            <a:ext cx="3351729" cy="1482698"/>
          </a:xfrm>
        </p:spPr>
        <p:txBody>
          <a:bodyPr anchor="t">
            <a:normAutofit/>
          </a:bodyPr>
          <a:lstStyle/>
          <a:p>
            <a:r>
              <a:rPr lang="en-US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99871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B08E5-6B1B-4C2F-A173-B76257DB5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lowchart: Document 9">
            <a:extLst>
              <a:ext uri="{FF2B5EF4-FFF2-40B4-BE49-F238E27FC236}">
                <a16:creationId xmlns:a16="http://schemas.microsoft.com/office/drawing/2014/main" id="{22DBA1A0-456A-46FF-B2DF-854359C37BD3}"/>
              </a:ext>
            </a:extLst>
          </p:cNvPr>
          <p:cNvSpPr/>
          <p:nvPr/>
        </p:nvSpPr>
        <p:spPr>
          <a:xfrm>
            <a:off x="9636034" y="0"/>
            <a:ext cx="2555966" cy="1740539"/>
          </a:xfrm>
          <a:prstGeom prst="flowChartDocumen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LMS</a:t>
            </a:r>
          </a:p>
          <a:p>
            <a:pPr algn="ctr"/>
            <a:r>
              <a:rPr lang="en-US" dirty="0"/>
              <a:t>Login To Apply Leave And Approve Leave.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E3814B1B-DBCC-45DB-98A3-C10DEB0063FE}"/>
              </a:ext>
            </a:extLst>
          </p:cNvPr>
          <p:cNvSpPr/>
          <p:nvPr/>
        </p:nvSpPr>
        <p:spPr>
          <a:xfrm>
            <a:off x="4456750" y="1233160"/>
            <a:ext cx="5809441" cy="1971261"/>
          </a:xfrm>
          <a:prstGeom prst="left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Faculty Can Login To Approve Leave Applied By The Students</a:t>
            </a:r>
            <a:r>
              <a:rPr lang="en-US" dirty="0"/>
              <a:t> and </a:t>
            </a:r>
            <a:r>
              <a:rPr lang="en-US" u="sng" dirty="0">
                <a:solidFill>
                  <a:srgbClr val="FFFF00"/>
                </a:solidFill>
              </a:rPr>
              <a:t>Students Can Login To Apply Leave To The Faculty.  </a:t>
            </a:r>
            <a:r>
              <a:rPr lang="en-US" dirty="0" err="1">
                <a:solidFill>
                  <a:schemeClr val="bg2">
                    <a:lumMod val="60000"/>
                    <a:lumOff val="40000"/>
                  </a:schemeClr>
                </a:solidFill>
              </a:rPr>
              <a:t>Seperate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 Login</a:t>
            </a:r>
            <a:endParaRPr lang="en-US" u="sng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Scroll: Horizontal 11">
            <a:extLst>
              <a:ext uri="{FF2B5EF4-FFF2-40B4-BE49-F238E27FC236}">
                <a16:creationId xmlns:a16="http://schemas.microsoft.com/office/drawing/2014/main" id="{909CBF91-C0B2-4CA6-B021-CB3E17FF4054}"/>
              </a:ext>
            </a:extLst>
          </p:cNvPr>
          <p:cNvSpPr/>
          <p:nvPr/>
        </p:nvSpPr>
        <p:spPr>
          <a:xfrm>
            <a:off x="4939885" y="3561744"/>
            <a:ext cx="6321288" cy="3111436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Based On The Reasons Stated ,and proofs Available Faculty Can Accept/Reject The Leave.</a:t>
            </a:r>
          </a:p>
          <a:p>
            <a:pPr algn="ctr"/>
            <a:r>
              <a:rPr lang="en-US" u="sng" dirty="0">
                <a:solidFill>
                  <a:srgbClr val="FFFF00"/>
                </a:solidFill>
              </a:rPr>
              <a:t>Students Can Apply The Leave, based on their needs and upload necessary proof so that Faculty will have a thought to approve the Leave.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AAB3A0D-5EB1-4697-A284-99B74C0CA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6" y="4614449"/>
            <a:ext cx="4416213" cy="22004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F41E5A-A401-4D08-922C-34B3570B3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7" y="2584332"/>
            <a:ext cx="4416213" cy="1971261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B3146E7-3B13-4496-952A-23CE54035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5" y="64938"/>
            <a:ext cx="4385011" cy="2460538"/>
          </a:xfrm>
        </p:spPr>
      </p:pic>
    </p:spTree>
    <p:extLst>
      <p:ext uri="{BB962C8B-B14F-4D97-AF65-F5344CB8AC3E}">
        <p14:creationId xmlns:p14="http://schemas.microsoft.com/office/powerpoint/2010/main" val="29646334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79</Words>
  <Application>Microsoft Office PowerPoint</Application>
  <PresentationFormat>Widescreen</PresentationFormat>
  <Paragraphs>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Century Gothic</vt:lpstr>
      <vt:lpstr>Wingdings 3</vt:lpstr>
      <vt:lpstr>Ion</vt:lpstr>
      <vt:lpstr>Leave Approval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Leave Approval Management System</dc:title>
  <dc:creator>Sudha V</dc:creator>
  <cp:lastModifiedBy>Sudha V</cp:lastModifiedBy>
  <cp:revision>8</cp:revision>
  <dcterms:created xsi:type="dcterms:W3CDTF">2020-08-21T01:42:51Z</dcterms:created>
  <dcterms:modified xsi:type="dcterms:W3CDTF">2020-08-21T02:41:31Z</dcterms:modified>
</cp:coreProperties>
</file>

<file path=docProps/thumbnail.jpeg>
</file>